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106B4A3-4212-4E39-93DE-E053E8F69C28}" type="datetimeFigureOut">
              <a:rPr lang="en-US" smtClean="0"/>
              <a:pPr/>
              <a:t>2/10/2012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191" y="0"/>
            <a:ext cx="91651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6957" y="1357298"/>
            <a:ext cx="3067043" cy="42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08"/>
            <a:ext cx="329794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1071546"/>
            <a:ext cx="3643338" cy="466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3000372"/>
            <a:ext cx="7242072" cy="91440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Теории происхождения Русского государства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5786454"/>
            <a:ext cx="1785950" cy="71438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Варяги?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7620" y="5857892"/>
            <a:ext cx="1825308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Славяне?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3877" y="5786454"/>
            <a:ext cx="2790123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Кто-то другой?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34" y="0"/>
            <a:ext cx="91535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21147">
            <a:off x="555614" y="147325"/>
            <a:ext cx="2743200" cy="116205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Русь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643174" y="357166"/>
            <a:ext cx="6500826" cy="15001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Русь — историческое название земель восточных славян.(911) Согласно летописному преданию «Повести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временных лет»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название произошло от варягов племени русь. .. 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1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Википедия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algn="ctr">
              <a:buNone/>
            </a:pPr>
            <a:endParaRPr lang="ru-RU" sz="24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24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2928934"/>
            <a:ext cx="5572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значит ,что Варягов  признают основателями государства?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00232" y="3857628"/>
            <a:ext cx="4714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Последователями этой теории являются норманисты</a:t>
            </a:r>
            <a:endParaRPr lang="ru-RU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4752"/>
            <a:ext cx="914400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142852"/>
            <a:ext cx="4643470" cy="1162050"/>
          </a:xfrm>
        </p:spPr>
        <p:txBody>
          <a:bodyPr/>
          <a:lstStyle/>
          <a:p>
            <a:r>
              <a:rPr lang="ru-RU" b="1" dirty="0" smtClean="0"/>
              <a:t>Норманисты</a:t>
            </a:r>
            <a:r>
              <a:rPr lang="ru-RU" dirty="0" smtClean="0"/>
              <a:t>: </a:t>
            </a:r>
            <a:r>
              <a:rPr lang="ru-RU" i="1" dirty="0" smtClean="0"/>
              <a:t>Байер и Миллер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500034" y="1643050"/>
            <a:ext cx="8215370" cy="171451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Согласно 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норманской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теории,  основанной   не   неправильном</a:t>
            </a:r>
          </a:p>
          <a:p>
            <a:pPr marL="0" indent="0">
              <a:buNone/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толковании  русских  летописей,  Киевская  Русь   была   создана   шведскими викингами,   подчинив   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восточно-славянские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племена    и    составившими господствующий   класс  древнерусского  общества,  во  главе   с   князьями-Рюриковичами.</a:t>
            </a:r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>
            <a:off x="1223938" y="1214422"/>
            <a:ext cx="6562772" cy="5153028"/>
          </a:xfrm>
          <a:prstGeom prst="rect">
            <a:avLst/>
          </a:prstGeom>
        </p:spPr>
        <p:txBody>
          <a:bodyPr vert="horz" tIns="0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9987" y="0"/>
            <a:ext cx="525401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5616181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1571612"/>
            <a:ext cx="51244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7620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3" y="1214422"/>
            <a:ext cx="660542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4714908" cy="661984"/>
          </a:xfrm>
        </p:spPr>
        <p:txBody>
          <a:bodyPr/>
          <a:lstStyle/>
          <a:p>
            <a:r>
              <a:rPr lang="ru-RU" dirty="0" smtClean="0"/>
              <a:t>Варяги? Или все таки славяне?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071670" y="1714488"/>
            <a:ext cx="4929222" cy="3643338"/>
          </a:xfrm>
        </p:spPr>
        <p:txBody>
          <a:bodyPr>
            <a:noAutofit/>
          </a:bodyPr>
          <a:lstStyle/>
          <a:p>
            <a:pPr marL="0" indent="177800">
              <a:lnSpc>
                <a:spcPct val="150000"/>
              </a:lnSpc>
              <a:buNone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Ломоносов подверг уничтожающей критике все основные положения этой антинаучной концепции. Древнерусское государство, по мнению Ломоносова, существовало задолго до призвания варягов-россов в форме разобщенных племенных союзов и отдельных княжеств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47148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Образование и развитие Древней Руси рассматривается им как непрерывный процесс борьбы князей за единодержавие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7958166" cy="676318"/>
          </a:xfrm>
        </p:spPr>
        <p:txBody>
          <a:bodyPr/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Антинорманская теория: 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С.Парамонов Д.С. Лихачев Татищев 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571472" y="2214554"/>
            <a:ext cx="7758138" cy="1285884"/>
          </a:xfrm>
        </p:spPr>
        <p:txBody>
          <a:bodyPr>
            <a:normAutofit lnSpcReduction="10000"/>
          </a:bodyPr>
          <a:lstStyle/>
          <a:p>
            <a:pPr marL="0" indent="177800">
              <a:buNone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Согласно антинорманской теории,  “варяги”,  явившиеся  на  Русь, были по  национальности  славянами  и  приглашены  в  Новгород  потому,  что мужская линия древней славянской новгородской династии угасла.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57356" y="3571876"/>
            <a:ext cx="5429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  Никакой существенной роли в создании государственности, культуры  и  т.  д.  Древней Руси германцы  не  сыграли.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3000372"/>
            <a:ext cx="6146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Призывали  своих  —  славян, а  не  чужих  —  германцев</a:t>
            </a:r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143116"/>
            <a:ext cx="392909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3116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500990" cy="661984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на что горазд</a:t>
            </a:r>
            <a:r>
              <a:rPr lang="ru-RU" dirty="0" smtClean="0"/>
              <a:t>: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А.Т.Фоменко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57158" y="1428736"/>
            <a:ext cx="7829576" cy="823906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истины порой порождает самые непредсказуемые домыслы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142976" y="3143248"/>
            <a:ext cx="6357950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Это государство  с  центром  в  Новгороде,  как  тогда                именовался нынешний Ярославль (Москва основана лишь около 1380  года),  охватывало  всю Европу, в том числе  Западную,  Сибирь,  Турцию,  Балканы,  Китай,  Индию  —словом, весь почти Старый Свет, кроме Юго-Восточной Азии, Аравии и Африки  к югу от Сахары. Возглавлял эту империю русский царь, он же великий князь,  он же хан</a:t>
            </a:r>
            <a:r>
              <a:rPr kumimoji="0" lang="ru-RU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kumimoji="0" lang="ru-RU" sz="36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2357430"/>
            <a:ext cx="714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В  XIV  веке  возникло новое государство — Русь, она же Орда, она же Монголия, государство  русско-славянское в основе  своей,  хотя  и  с  включением  тюркских  народов. </a:t>
            </a:r>
            <a:endParaRPr lang="ru-RU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20635">
            <a:off x="675350" y="3722381"/>
            <a:ext cx="381855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03397">
            <a:off x="4497247" y="3889960"/>
            <a:ext cx="3645801" cy="2400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3786190"/>
            <a:ext cx="320897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lide(fromBottom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7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28604"/>
            <a:ext cx="3533779" cy="255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28604"/>
            <a:ext cx="40005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6243654" cy="116205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Гиперборейская  теория  В.Н.Демина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5720" y="1676400"/>
            <a:ext cx="8572560" cy="1395410"/>
          </a:xfrm>
        </p:spPr>
        <p:txBody>
          <a:bodyPr>
            <a:normAutofit fontScale="55000" lnSpcReduction="20000"/>
          </a:bodyPr>
          <a:lstStyle/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его  гипотезе  изначально  на  Земле  существовал  единый  народ,  единое  государство — Гиперборея. А  народ,  ее населявший и являвшийся хранителем древних знаний и традиции,  стал  основой для всех народов мира. Причем ближайшими  потомками  гиперборейцев  являются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славянские  племена</a:t>
            </a:r>
            <a:r>
              <a:rPr lang="ru-RU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</a:t>
            </a:r>
          </a:p>
          <a:p>
            <a:r>
              <a:rPr lang="ru-RU" sz="1800" b="1" dirty="0" smtClean="0"/>
              <a:t>         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3429000"/>
            <a:ext cx="6000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“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Оно   зародилось,    пережило    расцвет,    катастрофические потрясения  и упадок  на Севере,  где  климат в   те   времена   был   иным, нежели  теперь. Ближе  к северным  широтам  обосновалась  часть  славян,   из   которых  впоследствии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</a:rPr>
              <a:t>вычленилась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  и  русская  нация. Варяги —  последние  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</a:rPr>
              <a:t>пассионарии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  Севера  —промелькнувшие на евразийском небосклоне, как сияющий болид, оставили  после себя неизгладимый след в русской истории!”</a:t>
            </a:r>
            <a:endParaRPr lang="ru-RU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15370" cy="1928826"/>
          </a:xfrm>
        </p:spPr>
        <p:txBody>
          <a:bodyPr/>
          <a:lstStyle/>
          <a:p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Закончить хочется, перефразировав слова летописи </a:t>
            </a:r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наша велика и обильна, а порядка в ней нет…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3071810"/>
            <a:ext cx="10701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Конец</a:t>
            </a:r>
            <a:endParaRPr lang="ru-RU" sz="26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714348" y="4143380"/>
            <a:ext cx="671517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Список литературы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:: </a:t>
            </a:r>
            <a:r>
              <a:rPr lang="en-US" sz="2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http://www.istorya.ru/referat/6891/1.php</a:t>
            </a:r>
            <a:r>
              <a:rPr lang="ru-RU" sz="2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 </a:t>
            </a:r>
            <a:r>
              <a:rPr lang="en-US" sz="2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www.liveinternet.ru</a:t>
            </a:r>
            <a:r>
              <a:rPr lang="ru-RU" sz="2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http://www.photoforum.ru</a:t>
            </a:r>
            <a:endParaRPr lang="ru-RU" sz="26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147</TotalTime>
  <Words>444</Words>
  <PresentationFormat>Экран (4:3)</PresentationFormat>
  <Paragraphs>31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Начальная</vt:lpstr>
      <vt:lpstr>Теории происхождения Русского государства</vt:lpstr>
      <vt:lpstr>Русь</vt:lpstr>
      <vt:lpstr>Норманисты: Байер и Миллер </vt:lpstr>
      <vt:lpstr>Варяги? Или все таки славяне?</vt:lpstr>
      <vt:lpstr>Антинорманская теория: С.Парамонов Д.С. Лихачев Татищев </vt:lpstr>
      <vt:lpstr>Кто на что горазд: А.Т.Фоменко</vt:lpstr>
      <vt:lpstr>Гиперборейская  теория  В.Н.Демина.</vt:lpstr>
      <vt:lpstr>Закончить хочется, перефразировав слова летописи  ИСТОРИЯ наша велика и обильна, а порядка в ней нет…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Теории происхождения Русского государства</dc:title>
  <dc:creator>Администратор</dc:creator>
  <cp:lastModifiedBy>33 кабинет</cp:lastModifiedBy>
  <cp:revision>16</cp:revision>
  <dcterms:created xsi:type="dcterms:W3CDTF">2010-11-16T20:56:44Z</dcterms:created>
  <dcterms:modified xsi:type="dcterms:W3CDTF">2012-02-10T12:14:27Z</dcterms:modified>
</cp:coreProperties>
</file>